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12997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Stage Has No Name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stripe HC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NOTE: use 2 10’ fault lines to extend away from the walls, and an 8’ to connect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EF360A-21F6-4F99-9F55-86D6AD6A7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270470"/>
            <a:ext cx="7025776" cy="58515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Stage Has No Name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Stage Has No Name is a 17 round, 85 point, Comstock course of fire. There are 8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173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2020-09-18T19:49:15Z</dcterms:modified>
  <cp:category>Shooting</cp:category>
</cp:coreProperties>
</file>

<file path=docProps/thumbnail.jpeg>
</file>